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70" r:id="rId13"/>
    <p:sldId id="266" r:id="rId14"/>
    <p:sldId id="271" r:id="rId15"/>
    <p:sldId id="267" r:id="rId16"/>
    <p:sldId id="268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285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7a1e80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QM_5_BD.15_1#229342168?colgroup=36&amp;vcp=1&amp;pid=96c8929b0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380974"/>
              </p:ext>
            </p:extLst>
          </p:nvPr>
        </p:nvGraphicFramePr>
        <p:xfrm>
          <a:off x="502920" y="1976250"/>
          <a:ext cx="11164824" cy="336029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029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Leo: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Yes.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music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express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7.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（我自己）.I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down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daily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life.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8.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（星期日）,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thoughts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music.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hours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9.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（唱歌）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playing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piano.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Diana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Surely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musician!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week,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10.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（遇见）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teenagers.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They'll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their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dream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jobs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Goodbye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now.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M_5_AN.16_1#229342168.blank?vcp=1&amp;pid=96c8929b0&amp;color=0,0,0&amp;mp=1&amp;vpa=12&amp;vtp=1&amp;bbb=1"/>
          <p:cNvSpPr/>
          <p:nvPr/>
        </p:nvSpPr>
        <p:spPr>
          <a:xfrm>
            <a:off x="6979372" y="1956184"/>
            <a:ext cx="1066800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endParaRPr lang="en-US" altLang="zh-CN" sz="2400" dirty="0"/>
          </a:p>
        </p:txBody>
      </p:sp>
      <p:sp>
        <p:nvSpPr>
          <p:cNvPr id="4" name="QM_5_AN.17_1#229342168.blank?vcp=1&amp;pid=96c8929b0&amp;color=0,0,0&amp;mp=1&amp;vpa=13&amp;vtp=1&amp;bbb=1"/>
          <p:cNvSpPr/>
          <p:nvPr/>
        </p:nvSpPr>
        <p:spPr>
          <a:xfrm>
            <a:off x="6539952" y="2438784"/>
            <a:ext cx="1204913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endParaRPr lang="en-US" altLang="zh-CN" sz="2400" dirty="0"/>
          </a:p>
        </p:txBody>
      </p:sp>
      <p:sp>
        <p:nvSpPr>
          <p:cNvPr id="5" name="QM_5_AN.18_1#229342168.blank?vcp=1&amp;pid=96c8929b0&amp;color=0,0,0&amp;mp=1&amp;vpa=14&amp;vtp=1&amp;bbb=1"/>
          <p:cNvSpPr/>
          <p:nvPr/>
        </p:nvSpPr>
        <p:spPr>
          <a:xfrm>
            <a:off x="5979563" y="2921384"/>
            <a:ext cx="1152525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singing</a:t>
            </a:r>
            <a:endParaRPr lang="en-US" altLang="zh-CN" sz="2400" dirty="0"/>
          </a:p>
        </p:txBody>
      </p:sp>
      <p:sp>
        <p:nvSpPr>
          <p:cNvPr id="6" name="QM_5_AN.19_1#229342168.blank?vcp=1&amp;pid=96c8929b0&amp;color=0,0,0&amp;mp=1&amp;vpa=15&amp;vtp=1&amp;bbb=1"/>
          <p:cNvSpPr/>
          <p:nvPr/>
        </p:nvSpPr>
        <p:spPr>
          <a:xfrm>
            <a:off x="972589" y="4369184"/>
            <a:ext cx="4026726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meet/are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endParaRPr lang="en-US" altLang="zh-CN" sz="2400" dirty="0"/>
          </a:p>
        </p:txBody>
      </p:sp>
      <p:sp>
        <p:nvSpPr>
          <p:cNvPr id="7" name="QM_5_EX.20_1#229342168?vcp=1&amp;pid=96c8929b0&amp;color=0,0,0&amp;vtp=1&amp;bbb=1"/>
          <p:cNvSpPr/>
          <p:nvPr/>
        </p:nvSpPr>
        <p:spPr>
          <a:xfrm>
            <a:off x="502920" y="546874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本文主要介绍了几个青少年梦想中的工作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2" name="QM_5_BD.15_1#229342168?colgroup=36&amp;vcp=1&amp;pid=96c8929b0&amp;color=0,0,0&amp;mp=1&amp;vtp=1&amp;bt=1&amp;bbb=1">
            <a:extLst>
              <a:ext uri="{FF2B5EF4-FFF2-40B4-BE49-F238E27FC236}">
                <a16:creationId xmlns:a16="http://schemas.microsoft.com/office/drawing/2014/main" id="{BFBF8B3E-8A6D-AF16-5C44-EDE6AD6B84A4}"/>
              </a:ext>
            </a:extLst>
          </p:cNvPr>
          <p:cNvSpPr txBox="1"/>
          <p:nvPr/>
        </p:nvSpPr>
        <p:spPr>
          <a:xfrm>
            <a:off x="11052191" y="135979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1_1#7fe3cebcf?vcp=1&amp;pid=96c8929b0&amp;color=0,0,0&amp;vtp=1&amp;bt=1&amp;bbb=1&amp;hb=1"/>
          <p:cNvSpPr/>
          <p:nvPr/>
        </p:nvSpPr>
        <p:spPr>
          <a:xfrm>
            <a:off x="502920" y="900000"/>
            <a:ext cx="11183112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主题：人与自我·身心健康，抗挫能力，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珍爱生命的意识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：134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[2022宁波中考]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用方框中所给单词的适当形式填空，每词仅用一次（每空一词）。</a:t>
            </a:r>
            <a:endParaRPr lang="en-US" altLang="zh-CN" sz="2400" spc="-50" dirty="0"/>
          </a:p>
        </p:txBody>
      </p:sp>
      <p:graphicFrame>
        <p:nvGraphicFramePr>
          <p:cNvPr id="11" name="QM_5_BD.21_2#7fe3cebcf?colgroup=36&amp;vcp=1&amp;pid=96c8929b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176642"/>
              </p:ext>
            </p:extLst>
          </p:nvPr>
        </p:nvGraphicFramePr>
        <p:xfrm>
          <a:off x="502920" y="2569161"/>
          <a:ext cx="11164824" cy="53581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58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happen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also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nature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5_BD.21_3#7fe3cebcf?sp=1&amp;vcp=1&amp;pid=96c8929b0&amp;color=0,0,0&amp;vtp=1&amp;bbb=1&amp;hb=1"/>
          <p:cNvSpPr/>
          <p:nvPr/>
        </p:nvSpPr>
        <p:spPr>
          <a:xfrm>
            <a:off x="502920" y="3242261"/>
            <a:ext cx="11183112" cy="3136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joke!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increases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releases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（释放）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45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M_5_AN.22_1#7fe3cebcf.blank?vcp=1&amp;pid=96c8929b0&amp;color=0,0,0&amp;vpa=16&amp;vtp=1&amp;bbb=1"/>
          <p:cNvSpPr/>
          <p:nvPr/>
        </p:nvSpPr>
        <p:spPr>
          <a:xfrm>
            <a:off x="5101939" y="3727909"/>
            <a:ext cx="1187450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</a:t>
            </a:r>
            <a:endParaRPr lang="en-US" altLang="zh-CN" sz="2400" dirty="0"/>
          </a:p>
        </p:txBody>
      </p:sp>
      <p:sp>
        <p:nvSpPr>
          <p:cNvPr id="7" name="QM_5_AN.23_1#7fe3cebcf.blank?vcp=1&amp;pid=96c8929b0&amp;color=0,0,0&amp;vpa=17&amp;vtp=1&amp;bbb=1"/>
          <p:cNvSpPr/>
          <p:nvPr/>
        </p:nvSpPr>
        <p:spPr>
          <a:xfrm>
            <a:off x="1099026" y="4274009"/>
            <a:ext cx="891413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1_4#7fe3cebcf?sp=1&amp;vcp=1&amp;pid=96c8929b0&amp;color=0,0,0&amp;vtp=1&amp;bbb=1&amp;hb=1">
            <a:extLst>
              <a:ext uri="{FF2B5EF4-FFF2-40B4-BE49-F238E27FC236}">
                <a16:creationId xmlns:a16="http://schemas.microsoft.com/office/drawing/2014/main" id="{DA56F18F-2A5F-8669-B897-6F700D2F6E10}"/>
              </a:ext>
            </a:extLst>
          </p:cNvPr>
          <p:cNvSpPr/>
          <p:nvPr/>
        </p:nvSpPr>
        <p:spPr>
          <a:xfrm>
            <a:off x="502920" y="206401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chuckle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（偷笑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medicine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laughing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loud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</a:t>
            </a:r>
            <a:endParaRPr lang="en-US" altLang="zh-CN" sz="2400" dirty="0"/>
          </a:p>
        </p:txBody>
      </p:sp>
      <p:sp>
        <p:nvSpPr>
          <p:cNvPr id="3" name="QM_5_EX.27_1#7fe3cebcf?vcp=1&amp;pid=96c8929b0&amp;color=0,0,0&amp;vtp=1&amp;bbb=1">
            <a:extLst>
              <a:ext uri="{FF2B5EF4-FFF2-40B4-BE49-F238E27FC236}">
                <a16:creationId xmlns:a16="http://schemas.microsoft.com/office/drawing/2014/main" id="{A7C56D3D-D780-5391-4BF7-44E4BD8F1C42}"/>
              </a:ext>
            </a:extLst>
          </p:cNvPr>
          <p:cNvSpPr/>
          <p:nvPr/>
        </p:nvSpPr>
        <p:spPr>
          <a:xfrm>
            <a:off x="502920" y="48013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本文主要介绍了大笑的好处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5_AN.24_1#7fe3cebcf.blank?vcp=1&amp;pid=96c8929b0&amp;color=0,0,0&amp;vpa=18&amp;vtp=1&amp;bbb=1">
            <a:extLst>
              <a:ext uri="{FF2B5EF4-FFF2-40B4-BE49-F238E27FC236}">
                <a16:creationId xmlns:a16="http://schemas.microsoft.com/office/drawing/2014/main" id="{C92F2174-FCC5-5734-CBA0-FE4C5793AAE0}"/>
              </a:ext>
            </a:extLst>
          </p:cNvPr>
          <p:cNvSpPr/>
          <p:nvPr/>
        </p:nvSpPr>
        <p:spPr>
          <a:xfrm>
            <a:off x="3158014" y="2036074"/>
            <a:ext cx="728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endParaRPr lang="en-US" altLang="zh-CN" sz="2400" dirty="0"/>
          </a:p>
        </p:txBody>
      </p:sp>
      <p:sp>
        <p:nvSpPr>
          <p:cNvPr id="5" name="QM_5_AN.25_1#7fe3cebcf.blank?vcp=1&amp;pid=96c8929b0&amp;color=0,0,0&amp;vpa=19&amp;vtp=1&amp;bbb=1">
            <a:extLst>
              <a:ext uri="{FF2B5EF4-FFF2-40B4-BE49-F238E27FC236}">
                <a16:creationId xmlns:a16="http://schemas.microsoft.com/office/drawing/2014/main" id="{C169EAFC-40E5-0475-6F17-91A4D86286C3}"/>
              </a:ext>
            </a:extLst>
          </p:cNvPr>
          <p:cNvSpPr/>
          <p:nvPr/>
        </p:nvSpPr>
        <p:spPr>
          <a:xfrm>
            <a:off x="8857138" y="2594874"/>
            <a:ext cx="1185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endParaRPr lang="en-US" altLang="zh-CN" sz="2400" dirty="0"/>
          </a:p>
        </p:txBody>
      </p:sp>
      <p:sp>
        <p:nvSpPr>
          <p:cNvPr id="6" name="QM_5_AN.26_1#7fe3cebcf.blank?vcp=1&amp;pid=96c8929b0&amp;color=0,0,0&amp;vpa=20&amp;vtp=1&amp;bbb=1">
            <a:extLst>
              <a:ext uri="{FF2B5EF4-FFF2-40B4-BE49-F238E27FC236}">
                <a16:creationId xmlns:a16="http://schemas.microsoft.com/office/drawing/2014/main" id="{3EF4D8A7-E41F-B6EF-C3DA-004BA9654AF3}"/>
              </a:ext>
            </a:extLst>
          </p:cNvPr>
          <p:cNvSpPr/>
          <p:nvPr/>
        </p:nvSpPr>
        <p:spPr>
          <a:xfrm>
            <a:off x="6333014" y="3153674"/>
            <a:ext cx="10017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80287872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8_1#ad0871105?vcp=1&amp;pid=96c8929b0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主题：人与自我·劳动实践，劳动品质与工匠精神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231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5#ad0871105?vcp=1&amp;pid=96c8929b0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刀削面</a:t>
            </a:r>
            <a:endParaRPr lang="en-US" altLang="zh-CN" sz="2400" dirty="0"/>
          </a:p>
        </p:txBody>
      </p:sp>
      <p:pic>
        <p:nvPicPr>
          <p:cNvPr id="4" name="QM_5#ad0871105?vcp=1&amp;pid=96c8929b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009662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5_BD.29_1#ad0871105?htil=1&amp;vcp=1&amp;pid=96c8929b0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2846" y="2595704"/>
            <a:ext cx="185623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5_BD.29_2#ad0871105?htil=1&amp;vcp=1&amp;pid=96c8929b0&amp;color=0,0,0&amp;vtp=1&amp;bbb=1&amp;hb=1&amp;hs=1"/>
          <p:cNvSpPr/>
          <p:nvPr/>
        </p:nvSpPr>
        <p:spPr>
          <a:xfrm>
            <a:off x="502920" y="2531315"/>
            <a:ext cx="919886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[2023台州中考]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根据短文内容和所给中文提示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，在空白处写出单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词的正确形式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。每空限填一词。</a:t>
            </a:r>
            <a:endParaRPr lang="en-US" altLang="zh-CN" sz="2400" dirty="0"/>
          </a:p>
        </p:txBody>
      </p:sp>
      <p:sp>
        <p:nvSpPr>
          <p:cNvPr id="7" name="QM_5_BD.29_3#ad0871105?htil=1&amp;sp=1&amp;vcp=1&amp;pid=96c8929b0&amp;color=0,0,0&amp;vtp=1&amp;bbb=1&amp;hb=1&amp;hs=1"/>
          <p:cNvSpPr/>
          <p:nvPr/>
        </p:nvSpPr>
        <p:spPr>
          <a:xfrm>
            <a:off x="502920" y="3628277"/>
            <a:ext cx="919886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Knife-peeled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Shanxi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Province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M_5_AN.30_1#ad0871105.blank?vcp=1&amp;pid=96c8929b0&amp;color=0,0,0&amp;vpa=21&amp;vtp=1&amp;bbb=1"/>
          <p:cNvSpPr/>
          <p:nvPr/>
        </p:nvSpPr>
        <p:spPr>
          <a:xfrm>
            <a:off x="4366101" y="4128975"/>
            <a:ext cx="1135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endParaRPr lang="en-US" altLang="zh-CN" sz="2400" dirty="0"/>
          </a:p>
        </p:txBody>
      </p:sp>
      <p:sp>
        <p:nvSpPr>
          <p:cNvPr id="9" name="QM_5_AN.31_1#ad0871105.blank?vcp=1&amp;pid=96c8929b0&amp;color=0,0,0&amp;vpa=22&amp;vtp=1&amp;bbb=1"/>
          <p:cNvSpPr/>
          <p:nvPr/>
        </p:nvSpPr>
        <p:spPr>
          <a:xfrm>
            <a:off x="6042501" y="4700475"/>
            <a:ext cx="1455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cook/chef</a:t>
            </a:r>
            <a:endParaRPr lang="en-US" altLang="zh-CN" sz="2400" dirty="0"/>
          </a:p>
        </p:txBody>
      </p:sp>
      <p:sp>
        <p:nvSpPr>
          <p:cNvPr id="15" name="QM_5_BD.29_3#ad0871105?htil=1&amp;sp=1&amp;vcp=1&amp;pid=96c8929b0&amp;color=0,0,0&amp;vtp=1&amp;bbb=1&amp;hb=1&amp;hs=1">
            <a:extLst>
              <a:ext uri="{FF2B5EF4-FFF2-40B4-BE49-F238E27FC236}">
                <a16:creationId xmlns:a16="http://schemas.microsoft.com/office/drawing/2014/main" id="{D74957C9-DF15-CDD5-D5DA-0038021CEEC1}"/>
              </a:ext>
            </a:extLst>
          </p:cNvPr>
          <p:cNvSpPr/>
          <p:nvPr/>
        </p:nvSpPr>
        <p:spPr>
          <a:xfrm>
            <a:off x="502920" y="4169615"/>
            <a:ext cx="11184010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（历史）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hundreds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prepared.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（厨师）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dough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面团）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knife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directly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boiling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process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9_3#ad0871105?htil=1&amp;sp=1&amp;vcp=1&amp;pid=96c8929b0&amp;color=0,0,0&amp;vtp=1&amp;bbb=1&amp;hb=1&amp;hs=1">
            <a:extLst>
              <a:ext uri="{FF2B5EF4-FFF2-40B4-BE49-F238E27FC236}">
                <a16:creationId xmlns:a16="http://schemas.microsoft.com/office/drawing/2014/main" id="{40C73546-FFF7-C7DA-E9AF-561A7AF38518}"/>
              </a:ext>
            </a:extLst>
          </p:cNvPr>
          <p:cNvSpPr/>
          <p:nvPr/>
        </p:nvSpPr>
        <p:spPr>
          <a:xfrm>
            <a:off x="502920" y="2073785"/>
            <a:ext cx="11184010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（令人兴奋的）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performance.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falls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boiling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第二）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peeled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（仅仅）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叶子）,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medium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thickness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edges.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（柔软的）.</a:t>
            </a:r>
            <a:endParaRPr lang="en-US" altLang="zh-CN" sz="2400" dirty="0"/>
          </a:p>
        </p:txBody>
      </p:sp>
      <p:sp>
        <p:nvSpPr>
          <p:cNvPr id="3" name="QM_5_AN.32_1#ad0871105.blank?vcp=1&amp;pid=96c8929b0&amp;color=0,0,0&amp;vpa=23&amp;vtp=1&amp;bbb=1">
            <a:extLst>
              <a:ext uri="{FF2B5EF4-FFF2-40B4-BE49-F238E27FC236}">
                <a16:creationId xmlns:a16="http://schemas.microsoft.com/office/drawing/2014/main" id="{128909A5-C9C5-9E3B-4B87-21C13EBFE5E4}"/>
              </a:ext>
            </a:extLst>
          </p:cNvPr>
          <p:cNvSpPr/>
          <p:nvPr/>
        </p:nvSpPr>
        <p:spPr>
          <a:xfrm>
            <a:off x="2557939" y="2033145"/>
            <a:ext cx="12350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endParaRPr lang="en-US" altLang="zh-CN" sz="2400" dirty="0"/>
          </a:p>
        </p:txBody>
      </p:sp>
      <p:sp>
        <p:nvSpPr>
          <p:cNvPr id="4" name="QM_5_AN.33_1#ad0871105.blank?vcp=1&amp;pid=96c8929b0&amp;color=0,0,0&amp;vpa=24&amp;vtp=1&amp;bbb=1">
            <a:extLst>
              <a:ext uri="{FF2B5EF4-FFF2-40B4-BE49-F238E27FC236}">
                <a16:creationId xmlns:a16="http://schemas.microsoft.com/office/drawing/2014/main" id="{C3FFAD74-91D9-5D6C-B7C5-AFE847C8F421}"/>
              </a:ext>
            </a:extLst>
          </p:cNvPr>
          <p:cNvSpPr/>
          <p:nvPr/>
        </p:nvSpPr>
        <p:spPr>
          <a:xfrm>
            <a:off x="5998560" y="2604645"/>
            <a:ext cx="1101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endParaRPr lang="en-US" altLang="zh-CN" sz="2400" dirty="0"/>
          </a:p>
        </p:txBody>
      </p:sp>
      <p:sp>
        <p:nvSpPr>
          <p:cNvPr id="5" name="QM_5_AN.34_1#ad0871105.blank?vcp=1&amp;pid=96c8929b0&amp;color=0,0,0&amp;vpa=25&amp;vtp=1&amp;bbb=1">
            <a:extLst>
              <a:ext uri="{FF2B5EF4-FFF2-40B4-BE49-F238E27FC236}">
                <a16:creationId xmlns:a16="http://schemas.microsoft.com/office/drawing/2014/main" id="{DEC14F25-DBCB-8DA5-ED76-A533663F5F91}"/>
              </a:ext>
            </a:extLst>
          </p:cNvPr>
          <p:cNvSpPr/>
          <p:nvPr/>
        </p:nvSpPr>
        <p:spPr>
          <a:xfrm>
            <a:off x="6940772" y="3150746"/>
            <a:ext cx="1355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only/just</a:t>
            </a:r>
            <a:endParaRPr lang="en-US" altLang="zh-CN" sz="2400" dirty="0"/>
          </a:p>
        </p:txBody>
      </p:sp>
      <p:sp>
        <p:nvSpPr>
          <p:cNvPr id="6" name="QM_5_AN.35_1#ad0871105.blank?vcp=1&amp;pid=96c8929b0&amp;color=0,0,0&amp;vpa=26&amp;vtp=1&amp;bbb=1">
            <a:extLst>
              <a:ext uri="{FF2B5EF4-FFF2-40B4-BE49-F238E27FC236}">
                <a16:creationId xmlns:a16="http://schemas.microsoft.com/office/drawing/2014/main" id="{7253AC25-21E6-44DB-261D-12AF3C45F97D}"/>
              </a:ext>
            </a:extLst>
          </p:cNvPr>
          <p:cNvSpPr/>
          <p:nvPr/>
        </p:nvSpPr>
        <p:spPr>
          <a:xfrm>
            <a:off x="9590563" y="3722246"/>
            <a:ext cx="693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leaf</a:t>
            </a:r>
            <a:endParaRPr lang="en-US" altLang="zh-CN" sz="2400" dirty="0"/>
          </a:p>
        </p:txBody>
      </p:sp>
      <p:sp>
        <p:nvSpPr>
          <p:cNvPr id="7" name="QM_5_AN.36_1#ad0871105.blank?vcp=1&amp;pid=96c8929b0&amp;color=0,0,0&amp;vpa=27&amp;vtp=1&amp;bbb=1">
            <a:extLst>
              <a:ext uri="{FF2B5EF4-FFF2-40B4-BE49-F238E27FC236}">
                <a16:creationId xmlns:a16="http://schemas.microsoft.com/office/drawing/2014/main" id="{93A30699-3B69-808F-489D-6E2E7FDBF587}"/>
              </a:ext>
            </a:extLst>
          </p:cNvPr>
          <p:cNvSpPr/>
          <p:nvPr/>
        </p:nvSpPr>
        <p:spPr>
          <a:xfrm>
            <a:off x="735488" y="4818255"/>
            <a:ext cx="695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soft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92497790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7_1#ad0871105?sp=1&amp;vcp=1&amp;pid=96c8929b0&amp;color=0,0,0&amp;vtp=1&amp;bt=1&amp;bbb=1&amp;hb=1"/>
          <p:cNvSpPr/>
          <p:nvPr/>
        </p:nvSpPr>
        <p:spPr>
          <a:xfrm>
            <a:off x="502920" y="204886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Shanxi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（碗）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（吃）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Knife-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peeled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Shanxi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satisfy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（饥饿的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stomach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3" name="QM_5_AN.38_1#ad0871105.blank?vcp=1&amp;pid=96c8929b0&amp;color=0,0,0&amp;vpa=28&amp;vtp=1&amp;bbb=1"/>
          <p:cNvSpPr/>
          <p:nvPr/>
        </p:nvSpPr>
        <p:spPr>
          <a:xfrm>
            <a:off x="3094514" y="2579722"/>
            <a:ext cx="847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bowl</a:t>
            </a:r>
            <a:endParaRPr lang="en-US" altLang="zh-CN" sz="2400" dirty="0"/>
          </a:p>
        </p:txBody>
      </p:sp>
      <p:sp>
        <p:nvSpPr>
          <p:cNvPr id="4" name="QM_5_AN.39_1#ad0871105.blank?vcp=1&amp;pid=96c8929b0&amp;color=0,0,0&amp;vpa=29&amp;vtp=1&amp;bbb=1"/>
          <p:cNvSpPr/>
          <p:nvPr/>
        </p:nvSpPr>
        <p:spPr>
          <a:xfrm>
            <a:off x="2891314" y="3138522"/>
            <a:ext cx="13033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eat/have</a:t>
            </a:r>
            <a:endParaRPr lang="en-US" altLang="zh-CN" sz="2400" dirty="0"/>
          </a:p>
        </p:txBody>
      </p:sp>
      <p:sp>
        <p:nvSpPr>
          <p:cNvPr id="5" name="QM_5_AN.40_1#ad0871105.blank?vcp=1&amp;pid=96c8929b0&amp;color=0,0,0&amp;vpa=30&amp;vtp=1&amp;bbb=1"/>
          <p:cNvSpPr/>
          <p:nvPr/>
        </p:nvSpPr>
        <p:spPr>
          <a:xfrm>
            <a:off x="8401527" y="3684623"/>
            <a:ext cx="1169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hungry</a:t>
            </a:r>
            <a:endParaRPr lang="en-US" altLang="zh-CN" sz="2400" dirty="0"/>
          </a:p>
        </p:txBody>
      </p:sp>
      <p:sp>
        <p:nvSpPr>
          <p:cNvPr id="6" name="QM_5_EX.41_1#ad0871105?vcp=1&amp;pid=96c8929b0&amp;color=0,0,0&amp;vtp=1&amp;bbb=1"/>
          <p:cNvSpPr/>
          <p:nvPr/>
        </p:nvSpPr>
        <p:spPr>
          <a:xfrm>
            <a:off x="502920" y="479110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本文主要介绍了山西刀削面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3250735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题型四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词汇运用</a:t>
            </a:r>
            <a:endParaRPr lang="en-US" altLang="zh-CN" sz="6600" dirty="0"/>
          </a:p>
        </p:txBody>
      </p:sp>
      <p:pic>
        <p:nvPicPr>
          <p:cNvPr id="3" name="C_2#c3250735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c8929b0.fixed?vcp=1&amp;pid=f7a1e80b6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79aa1a597?vcp=1&amp;pid=96c8929b0&amp;color=0,0,0&amp;vtp=1&amp;bt=1&amp;bbb=1&amp;hb=1"/>
          <p:cNvSpPr/>
          <p:nvPr/>
        </p:nvSpPr>
        <p:spPr>
          <a:xfrm>
            <a:off x="502920" y="1109983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142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[2023宁波中考]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用方框中所给单词的适当形式填空，每词仅用一次（每空一词）。</a:t>
            </a:r>
            <a:endParaRPr lang="en-US" altLang="zh-CN" sz="2400" spc="-50" dirty="0"/>
          </a:p>
        </p:txBody>
      </p:sp>
      <p:graphicFrame>
        <p:nvGraphicFramePr>
          <p:cNvPr id="7" name="QM_5_BD.1_2#79aa1a597?colgroup=36&amp;vcp=1&amp;pid=96c8929b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41491"/>
              </p:ext>
            </p:extLst>
          </p:nvPr>
        </p:nvGraphicFramePr>
        <p:xfrm>
          <a:off x="502920" y="2831086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nearby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happen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steal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feel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5_BD.1_3#79aa1a597?sp=1&amp;vcp=1&amp;pid=96c8929b0&amp;color=0,0,0&amp;vtp=1&amp;bbb=1&amp;hb=1"/>
          <p:cNvSpPr/>
          <p:nvPr/>
        </p:nvSpPr>
        <p:spPr>
          <a:xfrm>
            <a:off x="502920" y="345338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tired.</a:t>
            </a:r>
            <a:endParaRPr lang="en-US" altLang="zh-CN" sz="2400" dirty="0"/>
          </a:p>
        </p:txBody>
      </p:sp>
      <p:sp>
        <p:nvSpPr>
          <p:cNvPr id="5" name="QM_5_BD.1_4#79aa1a597?sp=1&amp;vcp=1&amp;pid=96c8929b0&amp;color=0,0,0&amp;vtp=1&amp;bbb=1&amp;hb=1"/>
          <p:cNvSpPr/>
          <p:nvPr/>
        </p:nvSpPr>
        <p:spPr>
          <a:xfrm>
            <a:off x="502920" y="4556127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twenties,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Suddenly,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realized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bag!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6" name="QM_5_AN.2_1#79aa1a597.blank?vcp=1&amp;pid=96c8929b0&amp;color=0,0,0&amp;vpa=1&amp;vtp=1&amp;bbb=1"/>
          <p:cNvSpPr/>
          <p:nvPr/>
        </p:nvSpPr>
        <p:spPr>
          <a:xfrm>
            <a:off x="3994626" y="3962657"/>
            <a:ext cx="966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endParaRPr lang="en-US" altLang="zh-CN" sz="2400" dirty="0"/>
          </a:p>
        </p:txBody>
      </p:sp>
      <p:sp>
        <p:nvSpPr>
          <p:cNvPr id="3" name="QM_5_AN.3_1#79aa1a597.blank?vcp=1&amp;pid=96c8929b0&amp;color=0,0,0&amp;vpa=2&amp;vtp=1&amp;bbb=1"/>
          <p:cNvSpPr/>
          <p:nvPr/>
        </p:nvSpPr>
        <p:spPr>
          <a:xfrm>
            <a:off x="3096102" y="5645787"/>
            <a:ext cx="8128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steal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4#79aa1a597?sp=1&amp;vcp=1&amp;pid=96c8929b0&amp;color=0,0,0&amp;vtp=1&amp;bbb=1&amp;hb=1">
            <a:extLst>
              <a:ext uri="{FF2B5EF4-FFF2-40B4-BE49-F238E27FC236}">
                <a16:creationId xmlns:a16="http://schemas.microsoft.com/office/drawing/2014/main" id="{8D819FD6-167E-2BC4-F712-166AA74FAF36}"/>
              </a:ext>
            </a:extLst>
          </p:cNvPr>
          <p:cNvSpPr/>
          <p:nvPr/>
        </p:nvSpPr>
        <p:spPr>
          <a:xfrm>
            <a:off x="502920" y="1492990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nervous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Luckily,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standing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cried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painfully.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side,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thief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happily.</a:t>
            </a:r>
            <a:endParaRPr lang="en-US" altLang="zh-CN" sz="2400" dirty="0"/>
          </a:p>
        </p:txBody>
      </p:sp>
      <p:sp>
        <p:nvSpPr>
          <p:cNvPr id="3" name="QM_5_EX.7_1#79aa1a597?vcp=1&amp;pid=96c8929b0&amp;color=0,0,0&amp;vtp=1&amp;bbb=1&amp;hb=1">
            <a:extLst>
              <a:ext uri="{FF2B5EF4-FFF2-40B4-BE49-F238E27FC236}">
                <a16:creationId xmlns:a16="http://schemas.microsoft.com/office/drawing/2014/main" id="{0DD3B6AC-7C1A-AAFD-1596-89CE39745DC4}"/>
              </a:ext>
            </a:extLst>
          </p:cNvPr>
          <p:cNvSpPr/>
          <p:nvPr/>
        </p:nvSpPr>
        <p:spPr>
          <a:xfrm>
            <a:off x="502920" y="478056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本文介绍了作者在下公共汽车时注意到有人要偷朋友的钱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作者设法请求警察帮忙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最后警察抓住了小偷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5_AN.4_1#79aa1a597.blank?vcp=1&amp;pid=96c8929b0&amp;color=0,0,0&amp;vpa=3&amp;vtp=1&amp;bbb=1">
            <a:extLst>
              <a:ext uri="{FF2B5EF4-FFF2-40B4-BE49-F238E27FC236}">
                <a16:creationId xmlns:a16="http://schemas.microsoft.com/office/drawing/2014/main" id="{135CEE50-95DB-B717-B243-8ADB608E0267}"/>
              </a:ext>
            </a:extLst>
          </p:cNvPr>
          <p:cNvSpPr/>
          <p:nvPr/>
        </p:nvSpPr>
        <p:spPr>
          <a:xfrm>
            <a:off x="1091088" y="1465050"/>
            <a:ext cx="6429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endParaRPr lang="en-US" altLang="zh-CN" sz="2400" dirty="0"/>
          </a:p>
        </p:txBody>
      </p:sp>
      <p:sp>
        <p:nvSpPr>
          <p:cNvPr id="5" name="QM_5_AN.5_1#79aa1a597.blank?vcp=1&amp;pid=96c8929b0&amp;color=0,0,0&amp;vpa=4&amp;vtp=1&amp;bbb=1">
            <a:extLst>
              <a:ext uri="{FF2B5EF4-FFF2-40B4-BE49-F238E27FC236}">
                <a16:creationId xmlns:a16="http://schemas.microsoft.com/office/drawing/2014/main" id="{65420D31-D030-7897-0E44-20CA3C7D7B39}"/>
              </a:ext>
            </a:extLst>
          </p:cNvPr>
          <p:cNvSpPr/>
          <p:nvPr/>
        </p:nvSpPr>
        <p:spPr>
          <a:xfrm>
            <a:off x="5141627" y="2011150"/>
            <a:ext cx="1135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nearby</a:t>
            </a:r>
            <a:endParaRPr lang="en-US" altLang="zh-CN" sz="2400" dirty="0"/>
          </a:p>
        </p:txBody>
      </p:sp>
      <p:sp>
        <p:nvSpPr>
          <p:cNvPr id="6" name="QM_5_AN.6_1#79aa1a597.blank?vcp=1&amp;pid=96c8929b0&amp;color=0,0,0&amp;vpa=5&amp;vtp=1&amp;bbb=1">
            <a:extLst>
              <a:ext uri="{FF2B5EF4-FFF2-40B4-BE49-F238E27FC236}">
                <a16:creationId xmlns:a16="http://schemas.microsoft.com/office/drawing/2014/main" id="{2309EA2A-11A1-7144-55CF-5FBE84FD0012}"/>
              </a:ext>
            </a:extLst>
          </p:cNvPr>
          <p:cNvSpPr/>
          <p:nvPr/>
        </p:nvSpPr>
        <p:spPr>
          <a:xfrm>
            <a:off x="6898163" y="3128750"/>
            <a:ext cx="159385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happening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9470732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229342168?vcp=1&amp;pid=96c8929b0&amp;color=0,0,0&amp;vtp=1&amp;bt=1&amp;bbb=1&amp;hb=1"/>
          <p:cNvSpPr/>
          <p:nvPr/>
        </p:nvSpPr>
        <p:spPr>
          <a:xfrm>
            <a:off x="502920" y="231102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主题：人与自我·职业启蒙，职业精神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词数：254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[2023温州中考]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根据对话内容和所给中文提示，用单词的正确形式完成以下对话。</a:t>
            </a:r>
            <a:endParaRPr lang="en-US" altLang="zh-CN" sz="2400" spc="-50" dirty="0"/>
          </a:p>
        </p:txBody>
      </p:sp>
      <p:graphicFrame>
        <p:nvGraphicFramePr>
          <p:cNvPr id="8" name="QM_5_BD.8_2#229342168?colgroup=36&amp;vcp=1&amp;pid=96c8929b0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52859"/>
              </p:ext>
            </p:extLst>
          </p:nvPr>
        </p:nvGraphicFramePr>
        <p:xfrm>
          <a:off x="502920" y="4032125"/>
          <a:ext cx="11164824" cy="97015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Diana: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Welcome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Teens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.Today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teenagers'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dream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jobs.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dream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job?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M_5_BD.8_3#229342168?colgroup=36&amp;vcp=1&amp;pid=96c8929b0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612307"/>
              </p:ext>
            </p:extLst>
          </p:nvPr>
        </p:nvGraphicFramePr>
        <p:xfrm>
          <a:off x="502920" y="1434211"/>
          <a:ext cx="11164824" cy="501256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1256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Mary: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pilot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job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（特别的）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heart.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father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pilot.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trains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skills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flying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different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2.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（飞机）.Though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busy,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keeps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learning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3.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（甚至）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doctor's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degree.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hero!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believe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someone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him.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Diana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spirit.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Cindy?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Cindy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4.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（自从）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visited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Louvre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2018.I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amazed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collections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studying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history.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wrote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5.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（六）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articles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year.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Diana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Great!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towards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dream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6.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（早的）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age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Leo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plan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musician,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M_5_AN.9_1#229342168.blank?vcp=1&amp;pid=96c8929b0&amp;color=0,0,0&amp;vpa=6&amp;vtp=1&amp;bbb=1"/>
          <p:cNvSpPr/>
          <p:nvPr/>
        </p:nvSpPr>
        <p:spPr>
          <a:xfrm>
            <a:off x="7505150" y="1411795"/>
            <a:ext cx="1100138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endParaRPr lang="en-US" altLang="zh-CN" sz="2400" dirty="0"/>
          </a:p>
        </p:txBody>
      </p:sp>
      <p:sp>
        <p:nvSpPr>
          <p:cNvPr id="4" name="QM_5_AN.10_1#229342168.blank?vcp=1&amp;pid=96c8929b0&amp;color=0,0,0&amp;vpa=7&amp;vtp=1&amp;bbb=1"/>
          <p:cNvSpPr/>
          <p:nvPr/>
        </p:nvSpPr>
        <p:spPr>
          <a:xfrm>
            <a:off x="2027515" y="2326195"/>
            <a:ext cx="2336800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planes/airplanes</a:t>
            </a:r>
            <a:endParaRPr lang="en-US" altLang="zh-CN" sz="2400" dirty="0"/>
          </a:p>
        </p:txBody>
      </p:sp>
      <p:sp>
        <p:nvSpPr>
          <p:cNvPr id="5" name="QM_5_AN.11_1#229342168.blank?vcp=1&amp;pid=96c8929b0&amp;color=0,0,0&amp;vpa=8&amp;vtp=1&amp;bbb=1"/>
          <p:cNvSpPr/>
          <p:nvPr/>
        </p:nvSpPr>
        <p:spPr>
          <a:xfrm>
            <a:off x="1391689" y="2796096"/>
            <a:ext cx="812800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endParaRPr lang="en-US" altLang="zh-CN" sz="2400" dirty="0"/>
          </a:p>
        </p:txBody>
      </p:sp>
      <p:sp>
        <p:nvSpPr>
          <p:cNvPr id="6" name="QM_5_AN.12_1#229342168.blank?vcp=1&amp;pid=96c8929b0&amp;color=0,0,0&amp;vpa=9&amp;vtp=1&amp;bbb=1"/>
          <p:cNvSpPr/>
          <p:nvPr/>
        </p:nvSpPr>
        <p:spPr>
          <a:xfrm>
            <a:off x="8070300" y="4167695"/>
            <a:ext cx="863600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endParaRPr lang="en-US" altLang="zh-CN" sz="2400" dirty="0"/>
          </a:p>
        </p:txBody>
      </p:sp>
      <p:sp>
        <p:nvSpPr>
          <p:cNvPr id="7" name="QM_5_AN.13_1#229342168.blank?vcp=1&amp;pid=96c8929b0&amp;color=0,0,0&amp;vpa=10&amp;vtp=1&amp;bbb=1"/>
          <p:cNvSpPr/>
          <p:nvPr/>
        </p:nvSpPr>
        <p:spPr>
          <a:xfrm>
            <a:off x="4624664" y="5082095"/>
            <a:ext cx="576263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endParaRPr lang="en-US" altLang="zh-CN" sz="2400" dirty="0"/>
          </a:p>
        </p:txBody>
      </p:sp>
      <p:sp>
        <p:nvSpPr>
          <p:cNvPr id="8" name="QM_5_AN.14_1#229342168.blank?vcp=1&amp;pid=96c8929b0&amp;color=0,0,0&amp;vpa=11&amp;vtp=1&amp;bbb=1"/>
          <p:cNvSpPr/>
          <p:nvPr/>
        </p:nvSpPr>
        <p:spPr>
          <a:xfrm>
            <a:off x="8379547" y="5526596"/>
            <a:ext cx="879475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endParaRPr lang="en-US" altLang="zh-CN" sz="2400" dirty="0"/>
          </a:p>
        </p:txBody>
      </p:sp>
      <p:sp>
        <p:nvSpPr>
          <p:cNvPr id="2" name="QM_5_BD.8_3#229342168?colgroup=36&amp;vcp=1&amp;pid=96c8929b0&amp;color=0,0,0&amp;vtp=1&amp;bt=1&amp;bbb=1">
            <a:extLst>
              <a:ext uri="{FF2B5EF4-FFF2-40B4-BE49-F238E27FC236}">
                <a16:creationId xmlns:a16="http://schemas.microsoft.com/office/drawing/2014/main" id="{F4CB5933-B226-CCB0-9F23-1638BD6CDE40}"/>
              </a:ext>
            </a:extLst>
          </p:cNvPr>
          <p:cNvSpPr txBox="1"/>
          <p:nvPr/>
        </p:nvSpPr>
        <p:spPr>
          <a:xfrm>
            <a:off x="11052191" y="896114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1110</Words>
  <Application>Microsoft Office PowerPoint</Application>
  <PresentationFormat>宽屏</PresentationFormat>
  <Paragraphs>128</Paragraphs>
  <Slides>16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2024-10-12T15:42:11Z</dcterms:created>
  <dcterms:modified xsi:type="dcterms:W3CDTF">2024-10-12T15:45:51Z</dcterms:modified>
  <cp:category/>
  <cp:contentStatus/>
</cp:coreProperties>
</file>